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hSlvkiIl7FP/rhwUJ+p67z9N9my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858" y="2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userDrawn="1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685800" y="3344091"/>
            <a:ext cx="7772400" cy="1379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371600" y="4870269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bg>
      <p:bgPr>
        <a:blipFill dpi="0" rotWithShape="1">
          <a:blip r:embed="rId2">
            <a:lum/>
          </a:blip>
          <a:srcRect/>
          <a:stretch>
            <a:fillRect l="10000" t="90000" r="10000"/>
          </a:stretch>
        </a:blip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7768046" y="6356350"/>
            <a:ext cx="91875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20000" r="20000" b="50000"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>
            <a:extLst>
              <a:ext uri="{FF2B5EF4-FFF2-40B4-BE49-F238E27FC236}">
                <a16:creationId xmlns:a16="http://schemas.microsoft.com/office/drawing/2014/main" id="{F844A36B-3F34-05E9-B76F-D94A8C5615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513" y="3344863"/>
            <a:ext cx="8169309" cy="1379537"/>
          </a:xfrm>
        </p:spPr>
        <p:txBody>
          <a:bodyPr/>
          <a:lstStyle/>
          <a:p>
            <a:r>
              <a:rPr lang="pt-BR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Título do Trabalho</a:t>
            </a:r>
          </a:p>
        </p:txBody>
      </p:sp>
      <p:sp>
        <p:nvSpPr>
          <p:cNvPr id="6" name="Subtítulo 5">
            <a:extLst>
              <a:ext uri="{FF2B5EF4-FFF2-40B4-BE49-F238E27FC236}">
                <a16:creationId xmlns:a16="http://schemas.microsoft.com/office/drawing/2014/main" id="{BB154575-0BFB-296E-BDC9-4774C06FA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2514" y="4870450"/>
            <a:ext cx="8169310" cy="1752600"/>
          </a:xfrm>
        </p:spPr>
        <p:txBody>
          <a:bodyPr>
            <a:normAutofit/>
          </a:bodyPr>
          <a:lstStyle/>
          <a:p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Nome do Autor Apresentador:  XXXXXXXXX </a:t>
            </a:r>
            <a:r>
              <a:rPr lang="pt-BR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XXXXXXXXX</a:t>
            </a:r>
            <a:endParaRPr lang="pt-BR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pt-BR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Nomes dos demais Autores: XXXXXX XXXXXXXXXXX, ZZZZZZZZZZ ZZZZZZZZ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8353695-9611-C3BB-6D4A-D3A8894EC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7EE47BC-ACDC-25FA-1097-C1E56EF7CE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9EFD378B-AE7D-CD0E-455D-1DE2352AF15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768046" y="6356350"/>
            <a:ext cx="918754" cy="365125"/>
          </a:xfrm>
        </p:spPr>
        <p:txBody>
          <a:bodyPr/>
          <a:lstStyle/>
          <a:p>
            <a:pPr lvl="0"/>
            <a:fld id="{00000000-1234-1234-1234-123412341234}" type="slidenum">
              <a:rPr lang="pt-BR" smtClean="0"/>
              <a:pPr lvl="0"/>
              <a:t>2</a:t>
            </a:fld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</Words>
  <Application>Microsoft Office PowerPoint</Application>
  <PresentationFormat>Apresentação na tela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do Office</vt:lpstr>
      <vt:lpstr>Título do Trabalho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Marcelo Lacerda</dc:creator>
  <cp:lastModifiedBy>Marcelo Lacerda Garcia</cp:lastModifiedBy>
  <cp:revision>5</cp:revision>
  <dcterms:created xsi:type="dcterms:W3CDTF">2018-08-17T18:13:43Z</dcterms:created>
  <dcterms:modified xsi:type="dcterms:W3CDTF">2025-06-08T15:07:54Z</dcterms:modified>
</cp:coreProperties>
</file>