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32404050"/>
  <p:notesSz cx="6858000" cy="9144000"/>
  <p:defaultTextStyle>
    <a:defPPr>
      <a:defRPr lang="pt-BR"/>
    </a:defPPr>
    <a:lvl1pPr marL="0" algn="l" defTabSz="3265871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1pPr>
    <a:lvl2pPr marL="1632936" algn="l" defTabSz="3265871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2pPr>
    <a:lvl3pPr marL="3265871" algn="l" defTabSz="3265871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3pPr>
    <a:lvl4pPr marL="4898807" algn="l" defTabSz="3265871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4pPr>
    <a:lvl5pPr marL="6531742" algn="l" defTabSz="3265871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5pPr>
    <a:lvl6pPr marL="8164678" algn="l" defTabSz="3265871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6pPr>
    <a:lvl7pPr marL="9797613" algn="l" defTabSz="3265871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7pPr>
    <a:lvl8pPr marL="11430549" algn="l" defTabSz="3265871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8pPr>
    <a:lvl9pPr marL="13063484" algn="l" defTabSz="3265871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8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" d="100"/>
          <a:sy n="14" d="100"/>
        </p:scale>
        <p:origin x="2846" y="298"/>
      </p:cViewPr>
      <p:guideLst>
        <p:guide orient="horz" pos="10208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0204" y="10066258"/>
            <a:ext cx="18362296" cy="694587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40406" y="18362296"/>
            <a:ext cx="15121892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32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65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898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5317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164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797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430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063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080137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7740FED0-8358-4FDD-8686-26E066DD2BB5}" type="datetimeFigureOut">
              <a:rPr lang="pt-BR" smtClean="0"/>
              <a:t>08/06/2025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7380925" y="30033759"/>
            <a:ext cx="6840854" cy="172521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5481935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05D5D862-72B2-4369-87A7-A4F55E64D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075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080137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7740FED0-8358-4FDD-8686-26E066DD2BB5}" type="datetimeFigureOut">
              <a:rPr lang="pt-BR" smtClean="0"/>
              <a:t>08/06/2025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7380925" y="30033759"/>
            <a:ext cx="6840854" cy="172521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5481935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05D5D862-72B2-4369-87A7-A4F55E64D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2865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5661960" y="1297669"/>
            <a:ext cx="4860606" cy="2764845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080137" y="1297669"/>
            <a:ext cx="14221777" cy="27648456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080137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7740FED0-8358-4FDD-8686-26E066DD2BB5}" type="datetimeFigureOut">
              <a:rPr lang="pt-BR" smtClean="0"/>
              <a:t>08/06/2025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7380925" y="30033759"/>
            <a:ext cx="6840854" cy="172521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5481935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05D5D862-72B2-4369-87A7-A4F55E64D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215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080137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7740FED0-8358-4FDD-8686-26E066DD2BB5}" type="datetimeFigureOut">
              <a:rPr lang="pt-BR" smtClean="0"/>
              <a:t>08/06/2025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7380925" y="30033759"/>
            <a:ext cx="6840854" cy="172521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5481935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05D5D862-72B2-4369-87A7-A4F55E64D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71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6465" y="20822605"/>
            <a:ext cx="18362296" cy="6435806"/>
          </a:xfrm>
        </p:spPr>
        <p:txBody>
          <a:bodyPr anchor="t"/>
          <a:lstStyle>
            <a:lvl1pPr algn="l">
              <a:defRPr sz="143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706465" y="13734222"/>
            <a:ext cx="18362296" cy="7088383"/>
          </a:xfrm>
        </p:spPr>
        <p:txBody>
          <a:bodyPr anchor="b"/>
          <a:lstStyle>
            <a:lvl1pPr marL="0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1pPr>
            <a:lvl2pPr marL="163293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3265871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3pPr>
            <a:lvl4pPr marL="4898807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4pPr>
            <a:lvl5pPr marL="6531742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5pPr>
            <a:lvl6pPr marL="8164678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6pPr>
            <a:lvl7pPr marL="9797613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7pPr>
            <a:lvl8pPr marL="11430549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8pPr>
            <a:lvl9pPr marL="13063484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080137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7740FED0-8358-4FDD-8686-26E066DD2BB5}" type="datetimeFigureOut">
              <a:rPr lang="pt-BR" smtClean="0"/>
              <a:t>08/06/2025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7380925" y="30033759"/>
            <a:ext cx="6840854" cy="172521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5481935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05D5D862-72B2-4369-87A7-A4F55E64D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4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80137" y="7560948"/>
            <a:ext cx="9541192" cy="21385175"/>
          </a:xfrm>
        </p:spPr>
        <p:txBody>
          <a:bodyPr/>
          <a:lstStyle>
            <a:lvl1pPr>
              <a:defRPr sz="10000"/>
            </a:lvl1pPr>
            <a:lvl2pPr>
              <a:defRPr sz="8600"/>
            </a:lvl2pPr>
            <a:lvl3pPr>
              <a:defRPr sz="71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981374" y="7560948"/>
            <a:ext cx="9541192" cy="21385175"/>
          </a:xfrm>
        </p:spPr>
        <p:txBody>
          <a:bodyPr/>
          <a:lstStyle>
            <a:lvl1pPr>
              <a:defRPr sz="10000"/>
            </a:lvl1pPr>
            <a:lvl2pPr>
              <a:defRPr sz="8600"/>
            </a:lvl2pPr>
            <a:lvl3pPr>
              <a:defRPr sz="71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080137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7740FED0-8358-4FDD-8686-26E066DD2BB5}" type="datetimeFigureOut">
              <a:rPr lang="pt-BR" smtClean="0"/>
              <a:t>08/06/2025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7380925" y="30033759"/>
            <a:ext cx="6840854" cy="172521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5481935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05D5D862-72B2-4369-87A7-A4F55E64D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372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80138" y="7253409"/>
            <a:ext cx="9544945" cy="3022877"/>
          </a:xfrm>
        </p:spPr>
        <p:txBody>
          <a:bodyPr anchor="b"/>
          <a:lstStyle>
            <a:lvl1pPr marL="0" indent="0">
              <a:buNone/>
              <a:defRPr sz="8600" b="1"/>
            </a:lvl1pPr>
            <a:lvl2pPr marL="1632936" indent="0">
              <a:buNone/>
              <a:defRPr sz="7100" b="1"/>
            </a:lvl2pPr>
            <a:lvl3pPr marL="3265871" indent="0">
              <a:buNone/>
              <a:defRPr sz="6400" b="1"/>
            </a:lvl3pPr>
            <a:lvl4pPr marL="4898807" indent="0">
              <a:buNone/>
              <a:defRPr sz="5700" b="1"/>
            </a:lvl4pPr>
            <a:lvl5pPr marL="6531742" indent="0">
              <a:buNone/>
              <a:defRPr sz="5700" b="1"/>
            </a:lvl5pPr>
            <a:lvl6pPr marL="8164678" indent="0">
              <a:buNone/>
              <a:defRPr sz="5700" b="1"/>
            </a:lvl6pPr>
            <a:lvl7pPr marL="9797613" indent="0">
              <a:buNone/>
              <a:defRPr sz="5700" b="1"/>
            </a:lvl7pPr>
            <a:lvl8pPr marL="11430549" indent="0">
              <a:buNone/>
              <a:defRPr sz="5700" b="1"/>
            </a:lvl8pPr>
            <a:lvl9pPr marL="13063484" indent="0">
              <a:buNone/>
              <a:defRPr sz="57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80138" y="10276284"/>
            <a:ext cx="9544945" cy="18669835"/>
          </a:xfrm>
        </p:spPr>
        <p:txBody>
          <a:bodyPr/>
          <a:lstStyle>
            <a:lvl1pPr>
              <a:defRPr sz="8600"/>
            </a:lvl1pPr>
            <a:lvl2pPr>
              <a:defRPr sz="7100"/>
            </a:lvl2pPr>
            <a:lvl3pPr>
              <a:defRPr sz="64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0973874" y="7253409"/>
            <a:ext cx="9548692" cy="3022877"/>
          </a:xfrm>
        </p:spPr>
        <p:txBody>
          <a:bodyPr anchor="b"/>
          <a:lstStyle>
            <a:lvl1pPr marL="0" indent="0">
              <a:buNone/>
              <a:defRPr sz="8600" b="1"/>
            </a:lvl1pPr>
            <a:lvl2pPr marL="1632936" indent="0">
              <a:buNone/>
              <a:defRPr sz="7100" b="1"/>
            </a:lvl2pPr>
            <a:lvl3pPr marL="3265871" indent="0">
              <a:buNone/>
              <a:defRPr sz="6400" b="1"/>
            </a:lvl3pPr>
            <a:lvl4pPr marL="4898807" indent="0">
              <a:buNone/>
              <a:defRPr sz="5700" b="1"/>
            </a:lvl4pPr>
            <a:lvl5pPr marL="6531742" indent="0">
              <a:buNone/>
              <a:defRPr sz="5700" b="1"/>
            </a:lvl5pPr>
            <a:lvl6pPr marL="8164678" indent="0">
              <a:buNone/>
              <a:defRPr sz="5700" b="1"/>
            </a:lvl6pPr>
            <a:lvl7pPr marL="9797613" indent="0">
              <a:buNone/>
              <a:defRPr sz="5700" b="1"/>
            </a:lvl7pPr>
            <a:lvl8pPr marL="11430549" indent="0">
              <a:buNone/>
              <a:defRPr sz="5700" b="1"/>
            </a:lvl8pPr>
            <a:lvl9pPr marL="13063484" indent="0">
              <a:buNone/>
              <a:defRPr sz="57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0973874" y="10276284"/>
            <a:ext cx="9548692" cy="18669835"/>
          </a:xfrm>
        </p:spPr>
        <p:txBody>
          <a:bodyPr/>
          <a:lstStyle>
            <a:lvl1pPr>
              <a:defRPr sz="8600"/>
            </a:lvl1pPr>
            <a:lvl2pPr>
              <a:defRPr sz="7100"/>
            </a:lvl2pPr>
            <a:lvl3pPr>
              <a:defRPr sz="64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1080137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7740FED0-8358-4FDD-8686-26E066DD2BB5}" type="datetimeFigureOut">
              <a:rPr lang="pt-BR" smtClean="0"/>
              <a:t>08/06/2025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7380925" y="30033759"/>
            <a:ext cx="6840854" cy="172521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15481935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05D5D862-72B2-4369-87A7-A4F55E64D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281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1080137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7740FED0-8358-4FDD-8686-26E066DD2BB5}" type="datetimeFigureOut">
              <a:rPr lang="pt-BR" smtClean="0"/>
              <a:t>08/06/2025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7380925" y="30033759"/>
            <a:ext cx="6840854" cy="172521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15481935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05D5D862-72B2-4369-87A7-A4F55E64D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79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1080137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7740FED0-8358-4FDD-8686-26E066DD2BB5}" type="datetimeFigureOut">
              <a:rPr lang="pt-BR" smtClean="0"/>
              <a:t>08/06/2025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7380925" y="30033759"/>
            <a:ext cx="6840854" cy="172521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5481935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05D5D862-72B2-4369-87A7-A4F55E64D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093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137" y="1290166"/>
            <a:ext cx="7107140" cy="5490685"/>
          </a:xfrm>
        </p:spPr>
        <p:txBody>
          <a:bodyPr anchor="b"/>
          <a:lstStyle>
            <a:lvl1pPr algn="l">
              <a:defRPr sz="71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446054" y="1290163"/>
            <a:ext cx="12076510" cy="27655960"/>
          </a:xfrm>
        </p:spPr>
        <p:txBody>
          <a:bodyPr/>
          <a:lstStyle>
            <a:lvl1pPr>
              <a:defRPr sz="11400"/>
            </a:lvl1pPr>
            <a:lvl2pPr>
              <a:defRPr sz="10000"/>
            </a:lvl2pPr>
            <a:lvl3pPr>
              <a:defRPr sz="86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80137" y="6780851"/>
            <a:ext cx="7107140" cy="22165274"/>
          </a:xfrm>
        </p:spPr>
        <p:txBody>
          <a:bodyPr/>
          <a:lstStyle>
            <a:lvl1pPr marL="0" indent="0">
              <a:buNone/>
              <a:defRPr sz="5000"/>
            </a:lvl1pPr>
            <a:lvl2pPr marL="1632936" indent="0">
              <a:buNone/>
              <a:defRPr sz="4300"/>
            </a:lvl2pPr>
            <a:lvl3pPr marL="3265871" indent="0">
              <a:buNone/>
              <a:defRPr sz="3600"/>
            </a:lvl3pPr>
            <a:lvl4pPr marL="4898807" indent="0">
              <a:buNone/>
              <a:defRPr sz="3200"/>
            </a:lvl4pPr>
            <a:lvl5pPr marL="6531742" indent="0">
              <a:buNone/>
              <a:defRPr sz="3200"/>
            </a:lvl5pPr>
            <a:lvl6pPr marL="8164678" indent="0">
              <a:buNone/>
              <a:defRPr sz="3200"/>
            </a:lvl6pPr>
            <a:lvl7pPr marL="9797613" indent="0">
              <a:buNone/>
              <a:defRPr sz="3200"/>
            </a:lvl7pPr>
            <a:lvl8pPr marL="11430549" indent="0">
              <a:buNone/>
              <a:defRPr sz="3200"/>
            </a:lvl8pPr>
            <a:lvl9pPr marL="13063484" indent="0">
              <a:buNone/>
              <a:defRPr sz="32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080137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7740FED0-8358-4FDD-8686-26E066DD2BB5}" type="datetimeFigureOut">
              <a:rPr lang="pt-BR" smtClean="0"/>
              <a:t>08/06/2025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7380925" y="30033759"/>
            <a:ext cx="6840854" cy="172521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5481935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05D5D862-72B2-4369-87A7-A4F55E64D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228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4283" y="22682835"/>
            <a:ext cx="12961620" cy="2677838"/>
          </a:xfrm>
        </p:spPr>
        <p:txBody>
          <a:bodyPr anchor="b"/>
          <a:lstStyle>
            <a:lvl1pPr algn="l">
              <a:defRPr sz="71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34283" y="2895361"/>
            <a:ext cx="12961620" cy="19442431"/>
          </a:xfrm>
        </p:spPr>
        <p:txBody>
          <a:bodyPr/>
          <a:lstStyle>
            <a:lvl1pPr marL="0" indent="0">
              <a:buNone/>
              <a:defRPr sz="11400"/>
            </a:lvl1pPr>
            <a:lvl2pPr marL="1632936" indent="0">
              <a:buNone/>
              <a:defRPr sz="10000"/>
            </a:lvl2pPr>
            <a:lvl3pPr marL="3265871" indent="0">
              <a:buNone/>
              <a:defRPr sz="8600"/>
            </a:lvl3pPr>
            <a:lvl4pPr marL="4898807" indent="0">
              <a:buNone/>
              <a:defRPr sz="7100"/>
            </a:lvl4pPr>
            <a:lvl5pPr marL="6531742" indent="0">
              <a:buNone/>
              <a:defRPr sz="7100"/>
            </a:lvl5pPr>
            <a:lvl6pPr marL="8164678" indent="0">
              <a:buNone/>
              <a:defRPr sz="7100"/>
            </a:lvl6pPr>
            <a:lvl7pPr marL="9797613" indent="0">
              <a:buNone/>
              <a:defRPr sz="7100"/>
            </a:lvl7pPr>
            <a:lvl8pPr marL="11430549" indent="0">
              <a:buNone/>
              <a:defRPr sz="7100"/>
            </a:lvl8pPr>
            <a:lvl9pPr marL="13063484" indent="0">
              <a:buNone/>
              <a:defRPr sz="71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234283" y="25360675"/>
            <a:ext cx="12961620" cy="3802973"/>
          </a:xfrm>
        </p:spPr>
        <p:txBody>
          <a:bodyPr/>
          <a:lstStyle>
            <a:lvl1pPr marL="0" indent="0">
              <a:buNone/>
              <a:defRPr sz="5000"/>
            </a:lvl1pPr>
            <a:lvl2pPr marL="1632936" indent="0">
              <a:buNone/>
              <a:defRPr sz="4300"/>
            </a:lvl2pPr>
            <a:lvl3pPr marL="3265871" indent="0">
              <a:buNone/>
              <a:defRPr sz="3600"/>
            </a:lvl3pPr>
            <a:lvl4pPr marL="4898807" indent="0">
              <a:buNone/>
              <a:defRPr sz="3200"/>
            </a:lvl4pPr>
            <a:lvl5pPr marL="6531742" indent="0">
              <a:buNone/>
              <a:defRPr sz="3200"/>
            </a:lvl5pPr>
            <a:lvl6pPr marL="8164678" indent="0">
              <a:buNone/>
              <a:defRPr sz="3200"/>
            </a:lvl6pPr>
            <a:lvl7pPr marL="9797613" indent="0">
              <a:buNone/>
              <a:defRPr sz="3200"/>
            </a:lvl7pPr>
            <a:lvl8pPr marL="11430549" indent="0">
              <a:buNone/>
              <a:defRPr sz="3200"/>
            </a:lvl8pPr>
            <a:lvl9pPr marL="13063484" indent="0">
              <a:buNone/>
              <a:defRPr sz="32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080137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7740FED0-8358-4FDD-8686-26E066DD2BB5}" type="datetimeFigureOut">
              <a:rPr lang="pt-BR" smtClean="0"/>
              <a:t>08/06/2025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7380925" y="30033759"/>
            <a:ext cx="6840854" cy="172521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5481935" y="30033759"/>
            <a:ext cx="5040631" cy="1725217"/>
          </a:xfrm>
          <a:prstGeom prst="rect">
            <a:avLst/>
          </a:prstGeom>
        </p:spPr>
        <p:txBody>
          <a:bodyPr/>
          <a:lstStyle/>
          <a:p>
            <a:fld id="{05D5D862-72B2-4369-87A7-A4F55E64D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7579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80136" y="1297666"/>
            <a:ext cx="19442432" cy="5400674"/>
          </a:xfrm>
          <a:prstGeom prst="rect">
            <a:avLst/>
          </a:prstGeom>
        </p:spPr>
        <p:txBody>
          <a:bodyPr vert="horz" lIns="326587" tIns="163294" rIns="326587" bIns="163294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80136" y="7560948"/>
            <a:ext cx="19442432" cy="21385175"/>
          </a:xfrm>
          <a:prstGeom prst="rect">
            <a:avLst/>
          </a:prstGeom>
        </p:spPr>
        <p:txBody>
          <a:bodyPr vert="horz" lIns="326587" tIns="163294" rIns="326587" bIns="163294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66884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65871" rtl="0" eaLnBrk="1" latinLnBrk="0" hangingPunct="1">
        <a:spcBef>
          <a:spcPct val="0"/>
        </a:spcBef>
        <a:buNone/>
        <a:defRPr sz="1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702" indent="-1224702" algn="l" defTabSz="3265871" rtl="0" eaLnBrk="1" latinLnBrk="0" hangingPunct="1">
        <a:spcBef>
          <a:spcPct val="20000"/>
        </a:spcBef>
        <a:buFont typeface="Arial" panose="020B0604020202020204" pitchFamily="34" charset="0"/>
        <a:buChar char="•"/>
        <a:defRPr sz="11400" kern="1200">
          <a:solidFill>
            <a:schemeClr val="tx1"/>
          </a:solidFill>
          <a:latin typeface="+mn-lt"/>
          <a:ea typeface="+mn-ea"/>
          <a:cs typeface="+mn-cs"/>
        </a:defRPr>
      </a:lvl1pPr>
      <a:lvl2pPr marL="2653520" indent="-1020585" algn="l" defTabSz="3265871" rtl="0" eaLnBrk="1" latinLnBrk="0" hangingPunct="1">
        <a:spcBef>
          <a:spcPct val="20000"/>
        </a:spcBef>
        <a:buFont typeface="Arial" panose="020B0604020202020204" pitchFamily="34" charset="0"/>
        <a:buChar char="–"/>
        <a:defRPr sz="10000" kern="1200">
          <a:solidFill>
            <a:schemeClr val="tx1"/>
          </a:solidFill>
          <a:latin typeface="+mn-lt"/>
          <a:ea typeface="+mn-ea"/>
          <a:cs typeface="+mn-cs"/>
        </a:defRPr>
      </a:lvl2pPr>
      <a:lvl3pPr marL="4082339" indent="-816468" algn="l" defTabSz="3265871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5715274" indent="-816468" algn="l" defTabSz="3265871" rtl="0" eaLnBrk="1" latinLnBrk="0" hangingPunct="1">
        <a:spcBef>
          <a:spcPct val="20000"/>
        </a:spcBef>
        <a:buFont typeface="Arial" panose="020B0604020202020204" pitchFamily="34" charset="0"/>
        <a:buChar char="–"/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348210" indent="-816468" algn="l" defTabSz="3265871" rtl="0" eaLnBrk="1" latinLnBrk="0" hangingPunct="1">
        <a:spcBef>
          <a:spcPct val="20000"/>
        </a:spcBef>
        <a:buFont typeface="Arial" panose="020B0604020202020204" pitchFamily="34" charset="0"/>
        <a:buChar char="»"/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8981145" indent="-816468" algn="l" defTabSz="3265871" rtl="0" eaLnBrk="1" latinLnBrk="0" hangingPunct="1">
        <a:spcBef>
          <a:spcPct val="20000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614081" indent="-816468" algn="l" defTabSz="3265871" rtl="0" eaLnBrk="1" latinLnBrk="0" hangingPunct="1">
        <a:spcBef>
          <a:spcPct val="20000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7016" indent="-816468" algn="l" defTabSz="3265871" rtl="0" eaLnBrk="1" latinLnBrk="0" hangingPunct="1">
        <a:spcBef>
          <a:spcPct val="20000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3879952" indent="-816468" algn="l" defTabSz="3265871" rtl="0" eaLnBrk="1" latinLnBrk="0" hangingPunct="1">
        <a:spcBef>
          <a:spcPct val="20000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265871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632936" algn="l" defTabSz="3265871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265871" algn="l" defTabSz="3265871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898807" algn="l" defTabSz="3265871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531742" algn="l" defTabSz="3265871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164678" algn="l" defTabSz="3265871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797613" algn="l" defTabSz="3265871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430549" algn="l" defTabSz="3265871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3063484" algn="l" defTabSz="3265871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Título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Texto 1</a:t>
            </a:r>
          </a:p>
          <a:p>
            <a:r>
              <a:rPr lang="pt-BR" dirty="0"/>
              <a:t>Texto 2</a:t>
            </a:r>
          </a:p>
        </p:txBody>
      </p:sp>
    </p:spTree>
    <p:extLst>
      <p:ext uri="{BB962C8B-B14F-4D97-AF65-F5344CB8AC3E}">
        <p14:creationId xmlns:p14="http://schemas.microsoft.com/office/powerpoint/2010/main" val="25421243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</Words>
  <Application>Microsoft Office PowerPoint</Application>
  <PresentationFormat>Personalizar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Título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marcelolac@hotmail.com</dc:creator>
  <cp:lastModifiedBy>Marcelo Lacerda Garcia</cp:lastModifiedBy>
  <cp:revision>4</cp:revision>
  <dcterms:created xsi:type="dcterms:W3CDTF">2018-08-17T18:34:11Z</dcterms:created>
  <dcterms:modified xsi:type="dcterms:W3CDTF">2025-06-08T15:04:50Z</dcterms:modified>
</cp:coreProperties>
</file>